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urce Sans 3"/>
      <p:regular r:id="rId16"/>
    </p:embeddedFont>
    <p:embeddedFont>
      <p:font typeface="Source Sans 3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34" y="913090"/>
            <a:ext cx="761333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765334" y="1481614"/>
            <a:ext cx="7613333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Sistem Antrian Berbasis Email untuk UMKM Arkrilik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65334" y="3095863"/>
            <a:ext cx="761333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Sebuah Inovasi Digital untuk Efisiensi Pelayanan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93232" y="3937754"/>
            <a:ext cx="728543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Disusun oleh Kelompok 3: 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93232" y="4533662"/>
            <a:ext cx="728543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Desta Aldi Fachri Wibowo (Project Manager)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93232" y="5129570"/>
            <a:ext cx="728543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Maulidina Rahmawati (Design System)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93232" y="5725477"/>
            <a:ext cx="728543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Didik Wahyudi (Programmer)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93232" y="6321385"/>
            <a:ext cx="728543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Ziko Ardilay (System Analyst)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93232" y="6917293"/>
            <a:ext cx="728543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Mata Kuliah: Pengelolaan Proyek Sistem Informasi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334" y="3691771"/>
            <a:ext cx="30480" cy="3821430"/>
          </a:xfrm>
          <a:prstGeom prst="rect">
            <a:avLst/>
          </a:prstGeom>
          <a:solidFill>
            <a:srgbClr val="E851B2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803755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Profil Klien: UMKM Arkrilik Lestari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115264"/>
            <a:ext cx="7539395" cy="2279928"/>
          </a:xfrm>
          <a:prstGeom prst="roundRect">
            <a:avLst>
              <a:gd name="adj" fmla="val 641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115264"/>
            <a:ext cx="121920" cy="2279928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3850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Fokus Bisnis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2976324"/>
            <a:ext cx="69083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UMKM Arkrilik Lestari berspesialisasi dalam produksi dan penjualan produk akrilik kustom berkualitas tinggi, termasuk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signage, plakat, dan berbagai merchandise promosi.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664393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Namun, UMKM ini menghadapi tantangan signifikan dalam mengelola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aliran pelanggan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yang masih sangat bergantung pada proses manual dan tidak efisien.</a:t>
            </a:r>
            <a:endParaRPr lang="en-US" sz="1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115264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444" y="394811"/>
            <a:ext cx="885396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Latar Belakang Masalah: Kekacauan Antrian Manual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444" y="1104186"/>
            <a:ext cx="6722983" cy="67229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2444" y="7970639"/>
            <a:ext cx="3004780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Pelayanan Lambat dan Kekecewaan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02444" y="8267819"/>
            <a:ext cx="6722983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Proses yang manual memperlambat alur layanan. Pelanggan harus menunggu lama tanpa kepastian, menurunkan tingkat kepuasan secara drastis.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54" y="1104186"/>
            <a:ext cx="6723102" cy="67231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4854" y="7970758"/>
            <a:ext cx="1905833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Kurangnya Digitalisasi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04854" y="8267938"/>
            <a:ext cx="6723102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Tidak adanya sistem digital yang terintegrasi menyulitkan manajemen dalam mengomunikasikan status dan mengelola kapasitas layanan secara efektif.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17709" y="9050179"/>
            <a:ext cx="13410248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Kondisi ini secara langsung menghambat potensi pertumbuhan dan menghambat citra profesionalisme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851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UMKM Arkrilik Lestari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02444" y="8888730"/>
            <a:ext cx="15240" cy="552569"/>
          </a:xfrm>
          <a:prstGeom prst="rect">
            <a:avLst/>
          </a:prstGeom>
          <a:solidFill>
            <a:srgbClr val="E851B2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4130"/>
            <a:ext cx="1174587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Kebutuhan Klien: Mewujudkan Layanan Profesional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656165"/>
            <a:ext cx="4158734" cy="718066"/>
          </a:xfrm>
          <a:prstGeom prst="roundRect">
            <a:avLst>
              <a:gd name="adj" fmla="val 48005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37604" y="2790825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77039" y="3613547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Produk Kustom Berkualitas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4461034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Menyediakan produk akrilik yang spesifik untuk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promosi dan branding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dengan sentuhan personalisasi.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656165"/>
            <a:ext cx="4158734" cy="718066"/>
          </a:xfrm>
          <a:prstGeom prst="roundRect">
            <a:avLst>
              <a:gd name="adj" fmla="val 48005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35654" y="2790825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475089" y="3613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Transisi Digital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5089" y="4109085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Adanya keinginan kuat untuk meningkatkan efisiensi operasional dan pengalaman pelanggan melalui solusi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teknologi digital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656165"/>
            <a:ext cx="4158853" cy="718066"/>
          </a:xfrm>
          <a:prstGeom prst="roundRect">
            <a:avLst>
              <a:gd name="adj" fmla="val 480052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533703" y="2790825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9873139" y="3613547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Peningkatan Pengalaman Pelanggan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3139" y="4461034"/>
            <a:ext cx="36802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Memperkenalkan inovasi sistem untuk memastikan layanan yang cepat, transparan, dan terstruktur, selaras dengan kualitas produk mereka.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359" y="788075"/>
            <a:ext cx="13075682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Tujuan Sistem: Solusi Antrian Digital Berbasis Email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7359" y="2538532"/>
            <a:ext cx="6426756" cy="2518053"/>
          </a:xfrm>
          <a:prstGeom prst="roundRect">
            <a:avLst>
              <a:gd name="adj" fmla="val 3705"/>
            </a:avLst>
          </a:prstGeom>
          <a:solidFill>
            <a:srgbClr val="F9D2EB"/>
          </a:solidFill>
          <a:ln w="7620">
            <a:solidFill>
              <a:srgbClr val="E851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07031" y="2768203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E851B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268" y="2913936"/>
            <a:ext cx="299799" cy="374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7031" y="3656528"/>
            <a:ext cx="3143607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Booking Antrian Mudah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07031" y="4116348"/>
            <a:ext cx="596741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Memungkinkan pelanggan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melakukan pemesanan antrian jarak jauh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melalui web, tanpa harus datang fisik ke lokasi.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6166" y="2538532"/>
            <a:ext cx="6426875" cy="2518053"/>
          </a:xfrm>
          <a:prstGeom prst="roundRect">
            <a:avLst>
              <a:gd name="adj" fmla="val 3705"/>
            </a:avLst>
          </a:prstGeom>
          <a:solidFill>
            <a:srgbClr val="F9D2EB"/>
          </a:solidFill>
          <a:ln w="7620">
            <a:solidFill>
              <a:srgbClr val="E851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5838" y="2768203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E851B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2913936"/>
            <a:ext cx="299799" cy="3746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838" y="3656528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Komunikasi Efisien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55838" y="4116348"/>
            <a:ext cx="596753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Menggunakan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 sebagai media utama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untuk notifikasi, konfirmasi, dan informasi status antrian real-time.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7359" y="5278636"/>
            <a:ext cx="13075682" cy="2162770"/>
          </a:xfrm>
          <a:prstGeom prst="roundRect">
            <a:avLst>
              <a:gd name="adj" fmla="val 4313"/>
            </a:avLst>
          </a:prstGeom>
          <a:solidFill>
            <a:srgbClr val="F9D2EB"/>
          </a:solidFill>
          <a:ln w="7620">
            <a:solidFill>
              <a:srgbClr val="FF80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07031" y="5508308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FF80B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68" y="5654040"/>
            <a:ext cx="299799" cy="3746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7031" y="6396633"/>
            <a:ext cx="3102888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Profesionalisme UMKM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1007031" y="6856452"/>
            <a:ext cx="126163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Mendukung upaya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digitalisasi UMKM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Arkrilik agar terlihat lebih modern, terstruktur, dan kompetitif.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487" y="514231"/>
            <a:ext cx="8007548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Manfaat Kunci Sistem Antrian Berbasis Email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87" y="1375053"/>
            <a:ext cx="6432590" cy="64325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0944" y="1375053"/>
            <a:ext cx="420767" cy="420767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58639" y="1439228"/>
            <a:ext cx="445555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Aksesibilitas dan Kemudahan Pelanggan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158639" y="1901190"/>
            <a:ext cx="5824895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Pelanggan dapat mendaftar antrian kapan saja dan menerima konfirmasi instan, meningkatkan kenyamanan.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0944" y="2873573"/>
            <a:ext cx="420767" cy="420767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8639" y="2937748"/>
            <a:ext cx="32287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Pengaturan Jadwal Real-Time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158639" y="3399711"/>
            <a:ext cx="5824895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Pemilik UMKM mendapatkan dashboard untuk memantau dan menyesuaikan jadwal pelayanan berdasarkan kapasitas yang ada.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0944" y="4372094"/>
            <a:ext cx="420767" cy="420767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58639" y="4436269"/>
            <a:ext cx="340244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Kepatuhan Protokol Kesehatan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158639" y="4898231"/>
            <a:ext cx="5824895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Meminimalkan kontak fisik dan risiko kerumunan, mendukung praktik bisnis yang aman dan bertanggung jawab.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0944" y="5870615"/>
            <a:ext cx="420767" cy="420767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8639" y="5934789"/>
            <a:ext cx="270188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Peningkatan Citra Bisnis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158639" y="6396752"/>
            <a:ext cx="582489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Membangun citra UMKM Arkrilik sebagai bisnis yang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inovatif dan modern.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517457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Arsitektur Fungsional dan Fitur Utama Sistem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18862" y="84998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 ini dirancang dengan empat modul utama untuk memastikan alur kerja yang mulus dan terintegrasi.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55" y="1175980"/>
            <a:ext cx="13678972" cy="5898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6082" y="5967499"/>
            <a:ext cx="2920561" cy="364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Laporan Riwayat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396082" y="4602042"/>
            <a:ext cx="2920561" cy="36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Dashboard Admin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396082" y="3250377"/>
            <a:ext cx="2920561" cy="364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Notifikasi Email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396082" y="1884921"/>
            <a:ext cx="2995126" cy="364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Pendaftaran Antrian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418862" y="7388662"/>
            <a:ext cx="6836450" cy="873323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18862" y="7373422"/>
            <a:ext cx="6836450" cy="60960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7209234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E851B2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3" y="7299008"/>
            <a:ext cx="143589" cy="17942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3760" y="76878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Pendaftaran Online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53760" y="7935635"/>
            <a:ext cx="656665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Formulir web yang mudah diakses untuk input data dan pilihan layanan oleh pelanggan.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7374969" y="7388662"/>
            <a:ext cx="6836569" cy="873323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374969" y="7373422"/>
            <a:ext cx="6836569" cy="60960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7" name="Shape 13"/>
          <p:cNvSpPr/>
          <p:nvPr/>
        </p:nvSpPr>
        <p:spPr>
          <a:xfrm>
            <a:off x="10613767" y="7209234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E851B2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400" y="7299008"/>
            <a:ext cx="143589" cy="17942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09867" y="768786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Notifikasi Otomatis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7509867" y="7935635"/>
            <a:ext cx="656677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 mengirimkan email berisi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nomor antrian dan estimasi waktu tunggu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secara instan setelah pendaftaran.</a:t>
            </a:r>
            <a:endParaRPr lang="en-US" sz="900" dirty="0"/>
          </a:p>
        </p:txBody>
      </p:sp>
      <p:sp>
        <p:nvSpPr>
          <p:cNvPr id="21" name="Shape 16"/>
          <p:cNvSpPr/>
          <p:nvPr/>
        </p:nvSpPr>
        <p:spPr>
          <a:xfrm>
            <a:off x="418862" y="8561070"/>
            <a:ext cx="6836450" cy="873323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418862" y="8545830"/>
            <a:ext cx="6836450" cy="60960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8381643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E851B2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73" y="8471416"/>
            <a:ext cx="143589" cy="17942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553760" y="8860274"/>
            <a:ext cx="1710571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Dashboard Administrasi</a:t>
            </a:r>
            <a:endParaRPr lang="en-US" sz="1100" dirty="0"/>
          </a:p>
        </p:txBody>
      </p:sp>
      <p:sp>
        <p:nvSpPr>
          <p:cNvPr id="26" name="Text 20"/>
          <p:cNvSpPr/>
          <p:nvPr/>
        </p:nvSpPr>
        <p:spPr>
          <a:xfrm>
            <a:off x="553760" y="9108043"/>
            <a:ext cx="656665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Antarmuka untuk admin (pemilik UMKM) untuk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memonitor status antrian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(aktif, selesai, batal) secara real-time.</a:t>
            </a:r>
            <a:endParaRPr lang="en-US" sz="900" dirty="0"/>
          </a:p>
        </p:txBody>
      </p:sp>
      <p:sp>
        <p:nvSpPr>
          <p:cNvPr id="27" name="Shape 21"/>
          <p:cNvSpPr/>
          <p:nvPr/>
        </p:nvSpPr>
        <p:spPr>
          <a:xfrm>
            <a:off x="7374969" y="8561070"/>
            <a:ext cx="6836569" cy="873323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7374969" y="8545830"/>
            <a:ext cx="6836569" cy="60960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29" name="Shape 23"/>
          <p:cNvSpPr/>
          <p:nvPr/>
        </p:nvSpPr>
        <p:spPr>
          <a:xfrm>
            <a:off x="10613767" y="8381643"/>
            <a:ext cx="358973" cy="358973"/>
          </a:xfrm>
          <a:prstGeom prst="roundRect">
            <a:avLst>
              <a:gd name="adj" fmla="val 254727"/>
            </a:avLst>
          </a:prstGeom>
          <a:solidFill>
            <a:srgbClr val="E851B2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1400" y="8471416"/>
            <a:ext cx="143589" cy="17942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509867" y="886027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Laporan &amp; Evaluasi</a:t>
            </a:r>
            <a:endParaRPr lang="en-US" sz="1100" dirty="0"/>
          </a:p>
        </p:txBody>
      </p:sp>
      <p:sp>
        <p:nvSpPr>
          <p:cNvPr id="32" name="Text 25"/>
          <p:cNvSpPr/>
          <p:nvPr/>
        </p:nvSpPr>
        <p:spPr>
          <a:xfrm>
            <a:off x="7509867" y="9108043"/>
            <a:ext cx="656677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Pencatatan riwayat antrian yang berguna untuk menganalisis dan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mengevaluasi efisiensi operasional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layanan.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4988"/>
            <a:ext cx="1025187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Teknologi Pembangunan dan Keamanan Data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4702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744635"/>
            <a:ext cx="28594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Pengembangan Web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240173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Menggunakan kombinasi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PHP dan JavaScript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sebagai bahasa pemrograman utama, didukung oleh database yang terintegrasi (MySQL).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847023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7446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Desain Responsif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240173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Antarmuka dioptimalkan untuk berbagai perangkat, memastikan pelanggan dapat mendaftar antrian melalui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smartphone maupun desktop.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84702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7446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Infrastruktur Email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24017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Pengiriman notifikasi email otomatis dijamin melalui konfigurasi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SMTP server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yang stabil dan terpercaya.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60414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Aspek keamanan menjadi prioritas, dengan penerapan standar pengamanan data untuk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melindungi informasi pribadi pelanggan.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602456"/>
            <a:ext cx="971371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Kesimpulan dan Langkah Selanjutnya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2949535" y="1684973"/>
            <a:ext cx="2182773" cy="1592818"/>
          </a:xfrm>
          <a:prstGeom prst="roundRect">
            <a:avLst>
              <a:gd name="adj" fmla="val 5777"/>
            </a:avLst>
          </a:prstGeom>
          <a:solidFill>
            <a:srgbClr val="FF80BA"/>
          </a:solidFill>
          <a:ln w="7620">
            <a:solidFill>
              <a:srgbClr val="E566A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914" y="2288858"/>
            <a:ext cx="308015" cy="3850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51383" y="1904048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Solusi Tepat Guna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51383" y="2357676"/>
            <a:ext cx="829317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 antrian berbasis email adalah jawaban inovatif atas tantangan antrian manual di UMKM Arkrilik.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41846" y="3262551"/>
            <a:ext cx="8512254" cy="15240"/>
          </a:xfrm>
          <a:prstGeom prst="roundRect">
            <a:avLst>
              <a:gd name="adj" fmla="val 603804"/>
            </a:avLst>
          </a:prstGeom>
          <a:solidFill>
            <a:srgbClr val="FF80BA"/>
          </a:solidFill>
          <a:ln/>
        </p:spPr>
      </p:sp>
      <p:sp>
        <p:nvSpPr>
          <p:cNvPr id="8" name="Shape 5"/>
          <p:cNvSpPr/>
          <p:nvPr/>
        </p:nvSpPr>
        <p:spPr>
          <a:xfrm>
            <a:off x="1858089" y="3387328"/>
            <a:ext cx="4365546" cy="1592818"/>
          </a:xfrm>
          <a:prstGeom prst="roundRect">
            <a:avLst>
              <a:gd name="adj" fmla="val 5777"/>
            </a:avLst>
          </a:prstGeom>
          <a:solidFill>
            <a:srgbClr val="E851B2"/>
          </a:solidFill>
          <a:ln w="7620">
            <a:solidFill>
              <a:srgbClr val="CE379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795" y="3991213"/>
            <a:ext cx="308015" cy="3850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42710" y="3606403"/>
            <a:ext cx="414254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Meningkatkan Kualitas Layanan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42710" y="4060031"/>
            <a:ext cx="720185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Pelayanan akan menjadi lebih tertib, cepat, dan mencerminkan profesionalisme bisnis modern.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333173" y="4964906"/>
            <a:ext cx="7420928" cy="15240"/>
          </a:xfrm>
          <a:prstGeom prst="roundRect">
            <a:avLst>
              <a:gd name="adj" fmla="val 603804"/>
            </a:avLst>
          </a:prstGeom>
          <a:solidFill>
            <a:srgbClr val="E851B2"/>
          </a:solidFill>
          <a:ln/>
        </p:spPr>
      </p:sp>
      <p:sp>
        <p:nvSpPr>
          <p:cNvPr id="13" name="Shape 9"/>
          <p:cNvSpPr/>
          <p:nvPr/>
        </p:nvSpPr>
        <p:spPr>
          <a:xfrm>
            <a:off x="766763" y="5089684"/>
            <a:ext cx="6548438" cy="1943338"/>
          </a:xfrm>
          <a:prstGeom prst="roundRect">
            <a:avLst>
              <a:gd name="adj" fmla="val 4735"/>
            </a:avLst>
          </a:prstGeom>
          <a:solidFill>
            <a:srgbClr val="FF80BA"/>
          </a:solidFill>
          <a:ln w="7620">
            <a:solidFill>
              <a:srgbClr val="E566A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14" y="5868829"/>
            <a:ext cx="308015" cy="38504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4275" y="5308759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Awal Digitalisasi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34275" y="5762387"/>
            <a:ext cx="6110287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Proyek ini menjadi fondasi penting bagi UMKM Arkrilik untuk terus berinovasi dan meningkatkan kepuasan pelanggan secara berkelanjutan.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66763" y="7279481"/>
            <a:ext cx="1309687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Terima kasih atas waktu dan kesempatan yang diberikan. Kami siap melaksanakan proyek ini demi suksesnya UMKM Arkrilik.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2025-10-07T02:43:45Z</dcterms:created>
  <dcterms:modified xsi:type="dcterms:W3CDTF">2025-10-07T02:43:45Z</dcterms:modified>
</cp:coreProperties>
</file>